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61" r:id="rId1"/>
  </p:sldMasterIdLst>
  <p:notesMasterIdLst>
    <p:notesMasterId r:id="rId14"/>
  </p:notesMasterIdLst>
  <p:sldIdLst>
    <p:sldId id="300" r:id="rId2"/>
    <p:sldId id="260" r:id="rId3"/>
    <p:sldId id="261" r:id="rId4"/>
    <p:sldId id="301" r:id="rId5"/>
    <p:sldId id="302" r:id="rId6"/>
    <p:sldId id="303" r:id="rId7"/>
    <p:sldId id="304" r:id="rId8"/>
    <p:sldId id="305" r:id="rId9"/>
    <p:sldId id="306" r:id="rId10"/>
    <p:sldId id="307" r:id="rId11"/>
    <p:sldId id="258" r:id="rId12"/>
    <p:sldId id="299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Space Grotesk Medium" pitchFamily="2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FAF96B-8611-4E50-BDCE-CF7711C6B618}" v="2" dt="2023-12-08T23:44:07.0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97251"/>
  </p:normalViewPr>
  <p:slideViewPr>
    <p:cSldViewPr snapToGrid="0">
      <p:cViewPr varScale="1">
        <p:scale>
          <a:sx n="120" d="100"/>
          <a:sy n="120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80" r:id="rId3"/>
    <p:sldLayoutId id="2147483682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blogs.microsoft.com/dotnet/hardware-intrinsics-in-net-core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pPr algn="ctr"/>
            <a:r>
              <a:rPr lang="en-US" dirty="0"/>
              <a:t>Hardware </a:t>
            </a:r>
            <a:r>
              <a:rPr lang="en-US" dirty="0" err="1"/>
              <a:t>Intrinsics</a:t>
            </a:r>
            <a:r>
              <a:rPr lang="en-US" dirty="0"/>
              <a:t> in .NET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r>
              <a:rPr lang="en-US" dirty="0"/>
              <a:t>Tanner Gooding</a:t>
            </a:r>
          </a:p>
        </p:txBody>
      </p:sp>
    </p:spTree>
    <p:extLst>
      <p:ext uri="{BB962C8B-B14F-4D97-AF65-F5344CB8AC3E}">
        <p14:creationId xmlns:p14="http://schemas.microsoft.com/office/powerpoint/2010/main" val="479653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What benefits do they have?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advantage of modern hardware</a:t>
            </a:r>
          </a:p>
          <a:p>
            <a:r>
              <a:rPr lang="en-US" dirty="0"/>
              <a:t>Fine tuning perf critical code</a:t>
            </a:r>
          </a:p>
          <a:p>
            <a:r>
              <a:rPr lang="en-US" dirty="0"/>
              <a:t>Can provide 2x, 4x, even 40x or higher improvements</a:t>
            </a:r>
          </a:p>
          <a:p>
            <a:pPr lvl="1"/>
            <a:r>
              <a:rPr lang="en-US" dirty="0"/>
              <a:t>Dependent on workload/scenario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400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45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Download .NET 8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https://aka.ms/get-dotnet-8</a:t>
            </a:r>
            <a:r>
              <a:rPr lang="en-US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What are hardware </a:t>
            </a:r>
            <a:r>
              <a:rPr lang="en-US" dirty="0" err="1"/>
              <a:t>intrinsics</a:t>
            </a:r>
            <a:r>
              <a:rPr lang="en-US" dirty="0"/>
              <a:t>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Regular methods</a:t>
            </a:r>
          </a:p>
          <a:p>
            <a:r>
              <a:rPr lang="en-US" dirty="0"/>
              <a:t>Specially recognized by compiler</a:t>
            </a:r>
          </a:p>
          <a:p>
            <a:r>
              <a:rPr lang="en-US" dirty="0"/>
              <a:t>Typically compiled down to 1-3 native instructions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Check out past blogs</a:t>
            </a:r>
          </a:p>
          <a:p>
            <a:r>
              <a:rPr lang="en-US" dirty="0">
                <a:hlinkClick r:id="rId2"/>
              </a:rPr>
              <a:t>https://devblogs.microsoft.com/dotnet/hardware-intrinsics-in-net-core/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 brief 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105EF-0D74-B130-645D-44D4173D48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2014 - .NET 4.5.2</a:t>
            </a:r>
          </a:p>
          <a:p>
            <a:r>
              <a:rPr lang="en-US" dirty="0"/>
              <a:t>2019 - .NET Core 3.0</a:t>
            </a:r>
          </a:p>
          <a:p>
            <a:r>
              <a:rPr lang="en-US" dirty="0"/>
              <a:t>2020 - .NET 5</a:t>
            </a:r>
          </a:p>
          <a:p>
            <a:r>
              <a:rPr lang="en-US" dirty="0"/>
              <a:t>2021 - .NET 6</a:t>
            </a:r>
          </a:p>
          <a:p>
            <a:r>
              <a:rPr lang="en-US" dirty="0"/>
              <a:t>2022 - .NET 7</a:t>
            </a:r>
          </a:p>
          <a:p>
            <a:r>
              <a:rPr lang="en-US" dirty="0"/>
              <a:t>2023 - .NET 8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B20CE2-2651-81BE-EEA8-8B63E58461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 brief 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105EF-0D74-B130-645D-44D4173D48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/>
              <a:t>2014 - .NET 4.5.2</a:t>
            </a:r>
          </a:p>
          <a:p>
            <a:r>
              <a:rPr lang="en-US" dirty="0"/>
              <a:t>2019 - .NET Core 3.0</a:t>
            </a:r>
          </a:p>
          <a:p>
            <a:r>
              <a:rPr lang="en-US" dirty="0"/>
              <a:t>2020 - .NET 5</a:t>
            </a:r>
          </a:p>
          <a:p>
            <a:r>
              <a:rPr lang="en-US" dirty="0"/>
              <a:t>2021 - .NET 6</a:t>
            </a:r>
          </a:p>
          <a:p>
            <a:r>
              <a:rPr lang="en-US" dirty="0"/>
              <a:t>2022 - .NET 7</a:t>
            </a:r>
          </a:p>
          <a:p>
            <a:r>
              <a:rPr lang="en-US" dirty="0"/>
              <a:t>2023 - .NET 8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B20CE2-2651-81BE-EEA8-8B63E58461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Vector&lt;T&gt;</a:t>
            </a:r>
          </a:p>
          <a:p>
            <a:r>
              <a:rPr lang="en-US" dirty="0"/>
              <a:t>Vector2, Vector3, Vector4</a:t>
            </a:r>
          </a:p>
          <a:p>
            <a:r>
              <a:rPr lang="en-US" dirty="0"/>
              <a:t>Matrix4x4</a:t>
            </a:r>
          </a:p>
          <a:p>
            <a:r>
              <a:rPr lang="en-US" dirty="0"/>
              <a:t>Quaternion and Plane</a:t>
            </a:r>
          </a:p>
          <a:p>
            <a:r>
              <a:rPr lang="en-US" dirty="0"/>
              <a:t>64-bit only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462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 brief 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105EF-0D74-B130-645D-44D4173D48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2014 - .NET 4.5.2</a:t>
            </a:r>
          </a:p>
          <a:p>
            <a:r>
              <a:rPr lang="en-US" b="1" dirty="0"/>
              <a:t>2019 - .NET Core 3.0</a:t>
            </a:r>
          </a:p>
          <a:p>
            <a:r>
              <a:rPr lang="en-US" dirty="0"/>
              <a:t>2020 - .NET 5</a:t>
            </a:r>
          </a:p>
          <a:p>
            <a:r>
              <a:rPr lang="en-US" dirty="0"/>
              <a:t>2021 - .NET 6</a:t>
            </a:r>
          </a:p>
          <a:p>
            <a:r>
              <a:rPr lang="en-US" dirty="0"/>
              <a:t>2022 - .NET 7</a:t>
            </a:r>
          </a:p>
          <a:p>
            <a:r>
              <a:rPr lang="en-US" dirty="0"/>
              <a:t>2023 - .NET 8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B20CE2-2651-81BE-EEA8-8B63E58461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Vector128&lt;T&gt;, Vector256&lt;T&gt;</a:t>
            </a:r>
          </a:p>
          <a:p>
            <a:r>
              <a:rPr lang="en-US" dirty="0"/>
              <a:t>x86/x64</a:t>
            </a:r>
          </a:p>
          <a:p>
            <a:pPr lvl="1"/>
            <a:r>
              <a:rPr lang="en-US" dirty="0" err="1"/>
              <a:t>Sse</a:t>
            </a:r>
            <a:r>
              <a:rPr lang="en-US" dirty="0"/>
              <a:t>, Sse2, Sse3, Ssse3, Sse41, Sse42</a:t>
            </a:r>
          </a:p>
          <a:p>
            <a:pPr lvl="1"/>
            <a:r>
              <a:rPr lang="en-US" dirty="0" err="1"/>
              <a:t>Avx</a:t>
            </a:r>
            <a:r>
              <a:rPr lang="en-US" dirty="0"/>
              <a:t>, Avx2, </a:t>
            </a:r>
            <a:r>
              <a:rPr lang="en-US" dirty="0" err="1"/>
              <a:t>Fma</a:t>
            </a:r>
            <a:r>
              <a:rPr lang="en-US" dirty="0"/>
              <a:t>, Bmi1, Bmi2</a:t>
            </a:r>
          </a:p>
          <a:p>
            <a:pPr lvl="1"/>
            <a:r>
              <a:rPr lang="en-US" dirty="0" err="1"/>
              <a:t>Lzcnt</a:t>
            </a:r>
            <a:r>
              <a:rPr lang="en-US" dirty="0"/>
              <a:t>, </a:t>
            </a:r>
            <a:r>
              <a:rPr lang="en-US" dirty="0" err="1"/>
              <a:t>Popcnt</a:t>
            </a:r>
            <a:r>
              <a:rPr lang="en-US" dirty="0"/>
              <a:t>,</a:t>
            </a:r>
          </a:p>
          <a:p>
            <a:pPr lvl="1"/>
            <a:r>
              <a:rPr lang="en-US" dirty="0" err="1"/>
              <a:t>Aes</a:t>
            </a:r>
            <a:r>
              <a:rPr lang="en-US" dirty="0"/>
              <a:t> and </a:t>
            </a:r>
            <a:r>
              <a:rPr lang="en-US" dirty="0" err="1"/>
              <a:t>Pclmul</a:t>
            </a:r>
            <a:endParaRPr lang="en-US" dirty="0"/>
          </a:p>
          <a:p>
            <a:r>
              <a:rPr lang="en-US" dirty="0"/>
              <a:t>Introduces 32-bit support</a:t>
            </a:r>
          </a:p>
        </p:txBody>
      </p:sp>
    </p:spTree>
    <p:extLst>
      <p:ext uri="{BB962C8B-B14F-4D97-AF65-F5344CB8AC3E}">
        <p14:creationId xmlns:p14="http://schemas.microsoft.com/office/powerpoint/2010/main" val="303292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 brief 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105EF-0D74-B130-645D-44D4173D48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2014 - .NET 4.5.2</a:t>
            </a:r>
          </a:p>
          <a:p>
            <a:r>
              <a:rPr lang="en-US" dirty="0"/>
              <a:t>2019 - .NET Core 3.0</a:t>
            </a:r>
          </a:p>
          <a:p>
            <a:r>
              <a:rPr lang="en-US" b="1" dirty="0"/>
              <a:t>2020 - .NET 5</a:t>
            </a:r>
          </a:p>
          <a:p>
            <a:r>
              <a:rPr lang="en-US" dirty="0"/>
              <a:t>2021 - .NET 6</a:t>
            </a:r>
          </a:p>
          <a:p>
            <a:r>
              <a:rPr lang="en-US" dirty="0"/>
              <a:t>2022 - .NET 7</a:t>
            </a:r>
          </a:p>
          <a:p>
            <a:r>
              <a:rPr lang="en-US" dirty="0"/>
              <a:t>2023 - .NET 8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B20CE2-2651-81BE-EEA8-8B63E58461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Vector64&lt;T&gt;</a:t>
            </a:r>
          </a:p>
          <a:p>
            <a:r>
              <a:rPr lang="en-US" dirty="0"/>
              <a:t>Arm32/Arm64</a:t>
            </a:r>
          </a:p>
          <a:p>
            <a:pPr lvl="1"/>
            <a:r>
              <a:rPr lang="en-US" dirty="0" err="1"/>
              <a:t>AdvSimd</a:t>
            </a:r>
            <a:r>
              <a:rPr lang="en-US" dirty="0"/>
              <a:t>, </a:t>
            </a:r>
            <a:r>
              <a:rPr lang="en-US" dirty="0" err="1"/>
              <a:t>Dp</a:t>
            </a:r>
            <a:r>
              <a:rPr lang="en-US" dirty="0"/>
              <a:t>, </a:t>
            </a:r>
            <a:r>
              <a:rPr lang="en-US" dirty="0" err="1"/>
              <a:t>Rdm</a:t>
            </a:r>
            <a:endParaRPr lang="en-US" dirty="0"/>
          </a:p>
          <a:p>
            <a:pPr lvl="1"/>
            <a:r>
              <a:rPr lang="en-US" dirty="0" err="1"/>
              <a:t>Aes</a:t>
            </a:r>
            <a:r>
              <a:rPr lang="en-US" dirty="0"/>
              <a:t>, Crc32, Sha1, and Sha256</a:t>
            </a:r>
          </a:p>
          <a:p>
            <a:pPr lvl="1"/>
            <a:r>
              <a:rPr lang="en-US" dirty="0" err="1"/>
              <a:t>ArmBase</a:t>
            </a:r>
            <a:endParaRPr lang="en-US" dirty="0"/>
          </a:p>
          <a:p>
            <a:r>
              <a:rPr lang="en-US" dirty="0"/>
              <a:t>x86/x64</a:t>
            </a:r>
          </a:p>
          <a:p>
            <a:pPr lvl="1"/>
            <a:r>
              <a:rPr lang="en-US" dirty="0"/>
              <a:t>X86Base</a:t>
            </a:r>
          </a:p>
        </p:txBody>
      </p:sp>
    </p:spTree>
    <p:extLst>
      <p:ext uri="{BB962C8B-B14F-4D97-AF65-F5344CB8AC3E}">
        <p14:creationId xmlns:p14="http://schemas.microsoft.com/office/powerpoint/2010/main" val="1226480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 brief 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105EF-0D74-B130-645D-44D4173D48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2014 - .NET 4.5.2</a:t>
            </a:r>
          </a:p>
          <a:p>
            <a:r>
              <a:rPr lang="en-US" dirty="0"/>
              <a:t>2019 - .NET Core 3.0</a:t>
            </a:r>
          </a:p>
          <a:p>
            <a:r>
              <a:rPr lang="en-US" dirty="0"/>
              <a:t>2020 - .NET 5</a:t>
            </a:r>
          </a:p>
          <a:p>
            <a:r>
              <a:rPr lang="en-US" b="1" dirty="0"/>
              <a:t>2021 - .NET 6</a:t>
            </a:r>
          </a:p>
          <a:p>
            <a:r>
              <a:rPr lang="en-US" dirty="0"/>
              <a:t>2022 - .NET 7</a:t>
            </a:r>
          </a:p>
          <a:p>
            <a:r>
              <a:rPr lang="en-US" dirty="0"/>
              <a:t>2023 - .NET 8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B20CE2-2651-81BE-EEA8-8B63E58461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x86/x64</a:t>
            </a:r>
          </a:p>
          <a:p>
            <a:pPr lvl="1"/>
            <a:r>
              <a:rPr lang="en-US" dirty="0" err="1"/>
              <a:t>AvxVnni</a:t>
            </a:r>
            <a:endParaRPr lang="en-US" dirty="0"/>
          </a:p>
          <a:p>
            <a:r>
              <a:rPr lang="en-US" dirty="0"/>
              <a:t>Rewrite </a:t>
            </a:r>
            <a:r>
              <a:rPr lang="en-US" dirty="0" err="1"/>
              <a:t>System.Numerics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348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 brief 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105EF-0D74-B130-645D-44D4173D48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2014 - .NET 4.5.2</a:t>
            </a:r>
          </a:p>
          <a:p>
            <a:r>
              <a:rPr lang="en-US" dirty="0"/>
              <a:t>2019 - .NET Core 3.0</a:t>
            </a:r>
          </a:p>
          <a:p>
            <a:r>
              <a:rPr lang="en-US" dirty="0"/>
              <a:t>2020 - .NET 5</a:t>
            </a:r>
          </a:p>
          <a:p>
            <a:r>
              <a:rPr lang="en-US" dirty="0"/>
              <a:t>2021 - .NET 6</a:t>
            </a:r>
          </a:p>
          <a:p>
            <a:r>
              <a:rPr lang="en-US" b="1" dirty="0"/>
              <a:t>2022 - .NET 7</a:t>
            </a:r>
          </a:p>
          <a:p>
            <a:r>
              <a:rPr lang="en-US" dirty="0"/>
              <a:t>2023 - .NET 8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B20CE2-2651-81BE-EEA8-8B63E58461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Cross platform support</a:t>
            </a:r>
          </a:p>
          <a:p>
            <a:r>
              <a:rPr lang="en-US" dirty="0"/>
              <a:t>Vector&lt;T&gt; parity</a:t>
            </a:r>
          </a:p>
          <a:p>
            <a:r>
              <a:rPr lang="en-US" dirty="0"/>
              <a:t>x86/x64</a:t>
            </a:r>
          </a:p>
          <a:p>
            <a:pPr lvl="1"/>
            <a:r>
              <a:rPr lang="en-US" dirty="0"/>
              <a:t>X86Serialize</a:t>
            </a:r>
          </a:p>
        </p:txBody>
      </p:sp>
    </p:spTree>
    <p:extLst>
      <p:ext uri="{BB962C8B-B14F-4D97-AF65-F5344CB8AC3E}">
        <p14:creationId xmlns:p14="http://schemas.microsoft.com/office/powerpoint/2010/main" val="4102700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 brief overview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105EF-0D74-B130-645D-44D4173D48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2014 - .NET 4.5.2</a:t>
            </a:r>
          </a:p>
          <a:p>
            <a:r>
              <a:rPr lang="en-US" dirty="0"/>
              <a:t>2019 - .NET Core 3.0</a:t>
            </a:r>
          </a:p>
          <a:p>
            <a:r>
              <a:rPr lang="en-US" dirty="0"/>
              <a:t>2020 - .NET 5</a:t>
            </a:r>
          </a:p>
          <a:p>
            <a:r>
              <a:rPr lang="en-US" dirty="0"/>
              <a:t>2021 - .NET 6</a:t>
            </a:r>
          </a:p>
          <a:p>
            <a:r>
              <a:rPr lang="en-US" dirty="0"/>
              <a:t>2022 - .NET 7</a:t>
            </a:r>
          </a:p>
          <a:p>
            <a:r>
              <a:rPr lang="en-US" b="1" dirty="0"/>
              <a:t>2023 - .NET 8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B20CE2-2651-81BE-EEA8-8B63E58461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Vector512&lt;T&gt;</a:t>
            </a:r>
          </a:p>
          <a:p>
            <a:r>
              <a:rPr lang="en-US" dirty="0" err="1"/>
              <a:t>WebAssembly</a:t>
            </a:r>
            <a:r>
              <a:rPr lang="en-US" dirty="0"/>
              <a:t> (</a:t>
            </a:r>
            <a:r>
              <a:rPr lang="en-US" dirty="0" err="1"/>
              <a:t>Wasm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PackedSimd</a:t>
            </a:r>
            <a:endParaRPr lang="en-US" dirty="0"/>
          </a:p>
          <a:p>
            <a:r>
              <a:rPr lang="en-US" dirty="0"/>
              <a:t>x86/x64</a:t>
            </a:r>
          </a:p>
          <a:p>
            <a:pPr lvl="1"/>
            <a:r>
              <a:rPr lang="en-US" dirty="0"/>
              <a:t>Avx512F</a:t>
            </a:r>
          </a:p>
          <a:p>
            <a:pPr lvl="1"/>
            <a:r>
              <a:rPr lang="en-US" dirty="0"/>
              <a:t>Avx512BW, Avx512CD, Avx512DQ</a:t>
            </a:r>
          </a:p>
          <a:p>
            <a:pPr lvl="1"/>
            <a:r>
              <a:rPr lang="en-US" dirty="0"/>
              <a:t>Avx512Vbmi</a:t>
            </a:r>
          </a:p>
          <a:p>
            <a:r>
              <a:rPr lang="en-US" dirty="0" err="1"/>
              <a:t>TensorPrimitives</a:t>
            </a:r>
            <a:r>
              <a:rPr lang="en-US" dirty="0"/>
              <a:t> – Out of Band</a:t>
            </a:r>
          </a:p>
        </p:txBody>
      </p:sp>
    </p:spTree>
    <p:extLst>
      <p:ext uri="{BB962C8B-B14F-4D97-AF65-F5344CB8AC3E}">
        <p14:creationId xmlns:p14="http://schemas.microsoft.com/office/powerpoint/2010/main" val="33459844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0</TotalTime>
  <Words>449</Words>
  <Application>Microsoft Office PowerPoint</Application>
  <PresentationFormat>Widescreen</PresentationFormat>
  <Paragraphs>100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Space Grotesk Medium</vt:lpstr>
      <vt:lpstr>Open Sans</vt:lpstr>
      <vt:lpstr>Arial</vt:lpstr>
      <vt:lpstr>Calibri</vt:lpstr>
      <vt:lpstr>1_Office Theme</vt:lpstr>
      <vt:lpstr>Hardware Intrinsics in .NET</vt:lpstr>
      <vt:lpstr>What are hardware intrinsics?</vt:lpstr>
      <vt:lpstr>A brief overview</vt:lpstr>
      <vt:lpstr>A brief overview</vt:lpstr>
      <vt:lpstr>A brief overview</vt:lpstr>
      <vt:lpstr>A brief overview</vt:lpstr>
      <vt:lpstr>A brief overview</vt:lpstr>
      <vt:lpstr>A brief overview</vt:lpstr>
      <vt:lpstr>A brief overview</vt:lpstr>
      <vt:lpstr>What benefits do they have?</vt:lpstr>
      <vt:lpstr>Demo</vt:lpstr>
      <vt:lpstr>Download .NET 8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2023-12-08T23:44:07Z</dcterms:created>
  <dcterms:modified xsi:type="dcterms:W3CDTF">2023-12-08T23:44:17Z</dcterms:modified>
</cp:coreProperties>
</file>

<file path=docProps/thumbnail.jpeg>
</file>